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701588" cy="1270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7"/>
  </p:normalViewPr>
  <p:slideViewPr>
    <p:cSldViewPr snapToGrid="0" snapToObjects="1">
      <p:cViewPr varScale="1">
        <p:scale>
          <a:sx n="52" d="100"/>
          <a:sy n="52" d="100"/>
        </p:scale>
        <p:origin x="22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619" y="2078710"/>
            <a:ext cx="10796350" cy="4422034"/>
          </a:xfrm>
        </p:spPr>
        <p:txBody>
          <a:bodyPr anchor="b"/>
          <a:lstStyle>
            <a:lvl1pPr algn="ctr">
              <a:defRPr sz="83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99" y="6671275"/>
            <a:ext cx="9526191" cy="3066609"/>
          </a:xfrm>
        </p:spPr>
        <p:txBody>
          <a:bodyPr/>
          <a:lstStyle>
            <a:lvl1pPr marL="0" indent="0" algn="ctr">
              <a:buNone/>
              <a:defRPr sz="3334"/>
            </a:lvl1pPr>
            <a:lvl2pPr marL="635097" indent="0" algn="ctr">
              <a:buNone/>
              <a:defRPr sz="2778"/>
            </a:lvl2pPr>
            <a:lvl3pPr marL="1270193" indent="0" algn="ctr">
              <a:buNone/>
              <a:defRPr sz="2500"/>
            </a:lvl3pPr>
            <a:lvl4pPr marL="1905290" indent="0" algn="ctr">
              <a:buNone/>
              <a:defRPr sz="2223"/>
            </a:lvl4pPr>
            <a:lvl5pPr marL="2540386" indent="0" algn="ctr">
              <a:buNone/>
              <a:defRPr sz="2223"/>
            </a:lvl5pPr>
            <a:lvl6pPr marL="3175483" indent="0" algn="ctr">
              <a:buNone/>
              <a:defRPr sz="2223"/>
            </a:lvl6pPr>
            <a:lvl7pPr marL="3810579" indent="0" algn="ctr">
              <a:buNone/>
              <a:defRPr sz="2223"/>
            </a:lvl7pPr>
            <a:lvl8pPr marL="4445676" indent="0" algn="ctr">
              <a:buNone/>
              <a:defRPr sz="2223"/>
            </a:lvl8pPr>
            <a:lvl9pPr marL="5080772" indent="0" algn="ctr">
              <a:buNone/>
              <a:defRPr sz="22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9575" y="676242"/>
            <a:ext cx="2738780" cy="10764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235" y="676242"/>
            <a:ext cx="8057570" cy="10764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9" y="3166580"/>
            <a:ext cx="10955120" cy="5283507"/>
          </a:xfrm>
        </p:spPr>
        <p:txBody>
          <a:bodyPr anchor="b"/>
          <a:lstStyle>
            <a:lvl1pPr>
              <a:defRPr sz="83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619" y="8500071"/>
            <a:ext cx="10955120" cy="2778471"/>
          </a:xfrm>
        </p:spPr>
        <p:txBody>
          <a:bodyPr/>
          <a:lstStyle>
            <a:lvl1pPr marL="0" indent="0">
              <a:buNone/>
              <a:defRPr sz="3334">
                <a:solidFill>
                  <a:schemeClr val="tx1"/>
                </a:solidFill>
              </a:defRPr>
            </a:lvl1pPr>
            <a:lvl2pPr marL="635097" indent="0">
              <a:buNone/>
              <a:defRPr sz="2778">
                <a:solidFill>
                  <a:schemeClr val="tx1">
                    <a:tint val="75000"/>
                  </a:schemeClr>
                </a:solidFill>
              </a:defRPr>
            </a:lvl2pPr>
            <a:lvl3pPr marL="12701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05290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4pPr>
            <a:lvl5pPr marL="25403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5pPr>
            <a:lvl6pPr marL="3175483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6pPr>
            <a:lvl7pPr marL="3810579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7pPr>
            <a:lvl8pPr marL="444567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8pPr>
            <a:lvl9pPr marL="5080772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2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234" y="3381210"/>
            <a:ext cx="5398175" cy="8059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0179" y="3381210"/>
            <a:ext cx="5398175" cy="8059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676245"/>
            <a:ext cx="10955120" cy="24550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90" y="3113654"/>
            <a:ext cx="5373366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890" y="4639608"/>
            <a:ext cx="5373366" cy="6824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0180" y="3113654"/>
            <a:ext cx="5399829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180" y="4639608"/>
            <a:ext cx="5399829" cy="6824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829" y="1828796"/>
            <a:ext cx="6430179" cy="9026360"/>
          </a:xfrm>
        </p:spPr>
        <p:txBody>
          <a:bodyPr/>
          <a:lstStyle>
            <a:lvl1pPr>
              <a:defRPr sz="4445"/>
            </a:lvl1pPr>
            <a:lvl2pPr>
              <a:defRPr sz="3889"/>
            </a:lvl2pPr>
            <a:lvl3pPr>
              <a:defRPr sz="3334"/>
            </a:lvl3pPr>
            <a:lvl4pPr>
              <a:defRPr sz="2778"/>
            </a:lvl4pPr>
            <a:lvl5pPr>
              <a:defRPr sz="2778"/>
            </a:lvl5pPr>
            <a:lvl6pPr>
              <a:defRPr sz="2778"/>
            </a:lvl6pPr>
            <a:lvl7pPr>
              <a:defRPr sz="2778"/>
            </a:lvl7pPr>
            <a:lvl8pPr>
              <a:defRPr sz="2778"/>
            </a:lvl8pPr>
            <a:lvl9pPr>
              <a:defRPr sz="2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9829" y="1828796"/>
            <a:ext cx="6430179" cy="9026360"/>
          </a:xfrm>
        </p:spPr>
        <p:txBody>
          <a:bodyPr anchor="t"/>
          <a:lstStyle>
            <a:lvl1pPr marL="0" indent="0">
              <a:buNone/>
              <a:defRPr sz="4445"/>
            </a:lvl1pPr>
            <a:lvl2pPr marL="635097" indent="0">
              <a:buNone/>
              <a:defRPr sz="3889"/>
            </a:lvl2pPr>
            <a:lvl3pPr marL="1270193" indent="0">
              <a:buNone/>
              <a:defRPr sz="3334"/>
            </a:lvl3pPr>
            <a:lvl4pPr marL="1905290" indent="0">
              <a:buNone/>
              <a:defRPr sz="2778"/>
            </a:lvl4pPr>
            <a:lvl5pPr marL="2540386" indent="0">
              <a:buNone/>
              <a:defRPr sz="2778"/>
            </a:lvl5pPr>
            <a:lvl6pPr marL="3175483" indent="0">
              <a:buNone/>
              <a:defRPr sz="2778"/>
            </a:lvl6pPr>
            <a:lvl7pPr marL="3810579" indent="0">
              <a:buNone/>
              <a:defRPr sz="2778"/>
            </a:lvl7pPr>
            <a:lvl8pPr marL="4445676" indent="0">
              <a:buNone/>
              <a:defRPr sz="2778"/>
            </a:lvl8pPr>
            <a:lvl9pPr marL="5080772" indent="0">
              <a:buNone/>
              <a:defRPr sz="2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234" y="676245"/>
            <a:ext cx="10955120" cy="245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34" y="3381210"/>
            <a:ext cx="10955120" cy="805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0486-AF23-C44F-A19D-EDFA24E7B77D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5170-7D25-4846-8472-F188BCD3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70193" rtl="0" eaLnBrk="1" latinLnBrk="0" hangingPunct="1">
        <a:lnSpc>
          <a:spcPct val="90000"/>
        </a:lnSpc>
        <a:spcBef>
          <a:spcPct val="0"/>
        </a:spcBef>
        <a:buNone/>
        <a:defRPr sz="6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48" indent="-317548" algn="l" defTabSz="1270193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3889" kern="1200">
          <a:solidFill>
            <a:schemeClr val="tx1"/>
          </a:solidFill>
          <a:latin typeface="+mn-lt"/>
          <a:ea typeface="+mn-ea"/>
          <a:cs typeface="+mn-cs"/>
        </a:defRPr>
      </a:lvl1pPr>
      <a:lvl2pPr marL="952645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58774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2838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93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303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28127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22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98320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97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9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9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38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48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579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67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772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16AE98-70BB-5F4B-8EFB-82EEE806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794"/>
            <a:ext cx="12700000" cy="127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59E07-A3B6-D944-B496-96077B3B2B9E}"/>
              </a:ext>
            </a:extLst>
          </p:cNvPr>
          <p:cNvSpPr txBox="1"/>
          <p:nvPr/>
        </p:nvSpPr>
        <p:spPr>
          <a:xfrm>
            <a:off x="3632886" y="5088910"/>
            <a:ext cx="5436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" pitchFamily="2" charset="0"/>
              </a:rPr>
              <a:t>it’s how the Church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" pitchFamily="2" charset="0"/>
              </a:rPr>
              <a:t>has been gathering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Times" pitchFamily="2" charset="0"/>
              </a:rPr>
              <a:t>since the beginning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7D2D7-0467-3042-A6B2-3E22290E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082" y="11184346"/>
            <a:ext cx="3847242" cy="10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7501A-823F-2F49-AA59-E10E16786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2700000" cy="127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7C5B8-B18C-8B42-96E8-385F3806AC89}"/>
              </a:ext>
            </a:extLst>
          </p:cNvPr>
          <p:cNvSpPr txBox="1"/>
          <p:nvPr/>
        </p:nvSpPr>
        <p:spPr>
          <a:xfrm>
            <a:off x="444844" y="444844"/>
            <a:ext cx="47449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Times" pitchFamily="2" charset="0"/>
              </a:rPr>
              <a:t>season 1</a:t>
            </a:r>
          </a:p>
          <a:p>
            <a:r>
              <a:rPr lang="en-US" sz="3800" i="1" dirty="0">
                <a:solidFill>
                  <a:schemeClr val="bg1"/>
                </a:solidFill>
                <a:latin typeface="Times" pitchFamily="2" charset="0"/>
              </a:rPr>
              <a:t>begins august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9A2B2-7272-0B4E-87B8-2FBE63203C60}"/>
              </a:ext>
            </a:extLst>
          </p:cNvPr>
          <p:cNvSpPr txBox="1"/>
          <p:nvPr/>
        </p:nvSpPr>
        <p:spPr>
          <a:xfrm>
            <a:off x="7436816" y="6052737"/>
            <a:ext cx="4744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Times" pitchFamily="2" charset="0"/>
              </a:rPr>
              <a:t>liturgical</a:t>
            </a:r>
          </a:p>
          <a:p>
            <a:pPr algn="r"/>
            <a:r>
              <a:rPr lang="en-US" sz="4800" dirty="0">
                <a:solidFill>
                  <a:schemeClr val="bg1"/>
                </a:solidFill>
                <a:latin typeface="Times" pitchFamily="2" charset="0"/>
              </a:rPr>
              <a:t>scriptural</a:t>
            </a:r>
          </a:p>
          <a:p>
            <a:pPr algn="r"/>
            <a:r>
              <a:rPr lang="en-US" sz="4800" dirty="0">
                <a:solidFill>
                  <a:schemeClr val="bg1"/>
                </a:solidFill>
                <a:latin typeface="Times" pitchFamily="2" charset="0"/>
              </a:rPr>
              <a:t>relevant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CB43-914C-644C-A03D-87CA3D13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44" y="11184346"/>
            <a:ext cx="3847242" cy="10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8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2C1E4B-D32E-644B-884A-5A80F3B3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794"/>
            <a:ext cx="12700000" cy="127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0B07C-963C-3147-BE97-166746C041F7}"/>
              </a:ext>
            </a:extLst>
          </p:cNvPr>
          <p:cNvSpPr txBox="1"/>
          <p:nvPr/>
        </p:nvSpPr>
        <p:spPr>
          <a:xfrm>
            <a:off x="444844" y="444844"/>
            <a:ext cx="47449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59675D"/>
                </a:solidFill>
                <a:latin typeface="Times" pitchFamily="2" charset="0"/>
              </a:rPr>
              <a:t>season 1</a:t>
            </a:r>
          </a:p>
          <a:p>
            <a:r>
              <a:rPr lang="en-US" sz="3800" i="1" dirty="0">
                <a:solidFill>
                  <a:srgbClr val="59675D"/>
                </a:solidFill>
                <a:latin typeface="Times" pitchFamily="2" charset="0"/>
              </a:rPr>
              <a:t>begins august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BF449-871E-1446-B604-6651707F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082" y="11184346"/>
            <a:ext cx="3847242" cy="10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23</Words>
  <Application>Microsoft Macintosh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escher</dc:creator>
  <cp:lastModifiedBy>becky escher</cp:lastModifiedBy>
  <cp:revision>2</cp:revision>
  <dcterms:created xsi:type="dcterms:W3CDTF">2020-07-28T20:32:55Z</dcterms:created>
  <dcterms:modified xsi:type="dcterms:W3CDTF">2020-07-28T20:43:34Z</dcterms:modified>
</cp:coreProperties>
</file>